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4" r:id="rId3"/>
  </p:sldMasterIdLst>
  <p:sldIdLst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0C2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40"/>
    <p:restoredTop sz="94695"/>
  </p:normalViewPr>
  <p:slideViewPr>
    <p:cSldViewPr snapToGrid="0">
      <p:cViewPr>
        <p:scale>
          <a:sx n="167" d="100"/>
          <a:sy n="167" d="100"/>
        </p:scale>
        <p:origin x="2052" y="-19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- Olin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lin Quad background image" descr="L3Harris Center for Science and Engineering building in the Olin qua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51422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ew Section Slide - PD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anther Dining Hall background image" descr="Students walking with bicycles outside Panther Dining Hall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96890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ew Section Slide - L3Harris Vi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3Harris Village background image" descr="L3Harris Village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403658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D44AF3AA-EC56-F3EC-39B1-9577935EBB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F9C809B6-FB27-AC18-C5F8-C66F9CE363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12" name="Date">
            <a:extLst>
              <a:ext uri="{FF2B5EF4-FFF2-40B4-BE49-F238E27FC236}">
                <a16:creationId xmlns:a16="http://schemas.microsoft.com/office/drawing/2014/main" id="{63BE7AB9-AABE-24FC-EE46-4DAAC6779B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3" name="Footer">
            <a:extLst>
              <a:ext uri="{FF2B5EF4-FFF2-40B4-BE49-F238E27FC236}">
                <a16:creationId xmlns:a16="http://schemas.microsoft.com/office/drawing/2014/main" id="{2ED474BF-CFFF-FBD4-A29F-1C6A9A13C9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6A23DBD-260B-7D6B-A2A2-BB59940D00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236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99A2083-CDB7-882E-956C-F6BDC8D6C4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7" y="365125"/>
            <a:ext cx="10013194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">
            <a:extLst>
              <a:ext uri="{FF2B5EF4-FFF2-40B4-BE49-F238E27FC236}">
                <a16:creationId xmlns:a16="http://schemas.microsoft.com/office/drawing/2014/main" id="{067B04A2-0A6D-4C65-B1FC-8CF62F1577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345" y="1825625"/>
            <a:ext cx="10013195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">
            <a:extLst>
              <a:ext uri="{FF2B5EF4-FFF2-40B4-BE49-F238E27FC236}">
                <a16:creationId xmlns:a16="http://schemas.microsoft.com/office/drawing/2014/main" id="{792993DE-EEC8-33B2-688E-E63020B05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8" name="Footer">
            <a:extLst>
              <a:ext uri="{FF2B5EF4-FFF2-40B4-BE49-F238E27FC236}">
                <a16:creationId xmlns:a16="http://schemas.microsoft.com/office/drawing/2014/main" id="{3E347B79-A147-3FAF-B1DE-B2E06A25FB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9C4DF431-F692-2C01-36FC-1886FCAA19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1262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2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2D191A7-0A1C-7117-4CDF-5CA4DD6B37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1">
            <a:extLst>
              <a:ext uri="{FF2B5EF4-FFF2-40B4-BE49-F238E27FC236}">
                <a16:creationId xmlns:a16="http://schemas.microsoft.com/office/drawing/2014/main" id="{EC3A6424-45E1-AFF4-5D76-79507F008D5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29322" y="1825625"/>
            <a:ext cx="4871224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2">
            <a:extLst>
              <a:ext uri="{FF2B5EF4-FFF2-40B4-BE49-F238E27FC236}">
                <a16:creationId xmlns:a16="http://schemas.microsoft.com/office/drawing/2014/main" id="{D82416D4-01EA-2648-62C6-AA2AB47F50D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66317" y="1825625"/>
            <a:ext cx="4871224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">
            <a:extLst>
              <a:ext uri="{FF2B5EF4-FFF2-40B4-BE49-F238E27FC236}">
                <a16:creationId xmlns:a16="http://schemas.microsoft.com/office/drawing/2014/main" id="{E0242D4C-13D6-E482-6C5C-4D34A61C93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0" name="Footer">
            <a:extLst>
              <a:ext uri="{FF2B5EF4-FFF2-40B4-BE49-F238E27FC236}">
                <a16:creationId xmlns:a16="http://schemas.microsoft.com/office/drawing/2014/main" id="{7B299372-3D0B-423D-6499-F279AFD6A8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2CA171CC-AB05-65D7-0658-55A7FCAB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188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2 subhead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549BFADD-0C35-DD9C-16DE-B37C3931E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Subhead 1">
            <a:extLst>
              <a:ext uri="{FF2B5EF4-FFF2-40B4-BE49-F238E27FC236}">
                <a16:creationId xmlns:a16="http://schemas.microsoft.com/office/drawing/2014/main" id="{E345501D-3755-B8EF-39F9-B4ABB0C92E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0911" y="1681163"/>
            <a:ext cx="48685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Content 1">
            <a:extLst>
              <a:ext uri="{FF2B5EF4-FFF2-40B4-BE49-F238E27FC236}">
                <a16:creationId xmlns:a16="http://schemas.microsoft.com/office/drawing/2014/main" id="{806DF1C4-78BA-5EB7-81E3-7437CF77FE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0911" y="2505075"/>
            <a:ext cx="486193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ubhead 2">
            <a:extLst>
              <a:ext uri="{FF2B5EF4-FFF2-40B4-BE49-F238E27FC236}">
                <a16:creationId xmlns:a16="http://schemas.microsoft.com/office/drawing/2014/main" id="{80D1FFF2-C609-3A0A-4E70-0BB7D0768CC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569042" y="1681163"/>
            <a:ext cx="48685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6" name="Content 2">
            <a:extLst>
              <a:ext uri="{FF2B5EF4-FFF2-40B4-BE49-F238E27FC236}">
                <a16:creationId xmlns:a16="http://schemas.microsoft.com/office/drawing/2014/main" id="{7CD01236-414D-B49F-D8FC-7DBB486AA30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575609" y="2505075"/>
            <a:ext cx="486193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">
            <a:extLst>
              <a:ext uri="{FF2B5EF4-FFF2-40B4-BE49-F238E27FC236}">
                <a16:creationId xmlns:a16="http://schemas.microsoft.com/office/drawing/2014/main" id="{AE058589-5482-F3BB-8B4F-F84CB24B1C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0" name="Footer">
            <a:extLst>
              <a:ext uri="{FF2B5EF4-FFF2-40B4-BE49-F238E27FC236}">
                <a16:creationId xmlns:a16="http://schemas.microsoft.com/office/drawing/2014/main" id="{AEB1E2DB-DBDA-2C6B-5742-5E11A65553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F36A2151-D4D5-3201-6E39-726323BD614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3 subhead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549BFADD-0C35-DD9C-16DE-B37C3931E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Subhead 1">
            <a:extLst>
              <a:ext uri="{FF2B5EF4-FFF2-40B4-BE49-F238E27FC236}">
                <a16:creationId xmlns:a16="http://schemas.microsoft.com/office/drawing/2014/main" id="{E345501D-3755-B8EF-39F9-B4ABB0C92E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0910" y="1681163"/>
            <a:ext cx="322642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Content 1">
            <a:extLst>
              <a:ext uri="{FF2B5EF4-FFF2-40B4-BE49-F238E27FC236}">
                <a16:creationId xmlns:a16="http://schemas.microsoft.com/office/drawing/2014/main" id="{806DF1C4-78BA-5EB7-81E3-7437CF77FE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0909" y="2505075"/>
            <a:ext cx="3218711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head 2">
            <a:extLst>
              <a:ext uri="{FF2B5EF4-FFF2-40B4-BE49-F238E27FC236}">
                <a16:creationId xmlns:a16="http://schemas.microsoft.com/office/drawing/2014/main" id="{B3D56734-770D-6F30-BB2D-D8D4D11F618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817161" y="1681163"/>
            <a:ext cx="322642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5" name="Content 2">
            <a:extLst>
              <a:ext uri="{FF2B5EF4-FFF2-40B4-BE49-F238E27FC236}">
                <a16:creationId xmlns:a16="http://schemas.microsoft.com/office/drawing/2014/main" id="{CA7B05CC-C2AB-564B-37B7-437A9CF18E9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824869" y="2505075"/>
            <a:ext cx="321871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ubhead 3">
            <a:extLst>
              <a:ext uri="{FF2B5EF4-FFF2-40B4-BE49-F238E27FC236}">
                <a16:creationId xmlns:a16="http://schemas.microsoft.com/office/drawing/2014/main" id="{1F01D400-9DBE-4162-B6AB-08E7F0D8F92D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211121" y="1681163"/>
            <a:ext cx="3226419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7" name="Content 3">
            <a:extLst>
              <a:ext uri="{FF2B5EF4-FFF2-40B4-BE49-F238E27FC236}">
                <a16:creationId xmlns:a16="http://schemas.microsoft.com/office/drawing/2014/main" id="{0ED94B6D-6048-26D8-B260-A3A9403B11AF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7211120" y="2505075"/>
            <a:ext cx="3226420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">
            <a:extLst>
              <a:ext uri="{FF2B5EF4-FFF2-40B4-BE49-F238E27FC236}">
                <a16:creationId xmlns:a16="http://schemas.microsoft.com/office/drawing/2014/main" id="{C8C9BF8B-2649-1FE6-1194-69FDCEF5F7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5" name="Footer">
            <a:extLst>
              <a:ext uri="{FF2B5EF4-FFF2-40B4-BE49-F238E27FC236}">
                <a16:creationId xmlns:a16="http://schemas.microsoft.com/office/drawing/2014/main" id="{A01AF744-62C5-C218-733E-BCE3EBC22D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771A321-2AD3-EDB3-2D27-AC37183D41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1064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52BF76E-F317-4A50-5B65-46E102298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Date">
            <a:extLst>
              <a:ext uri="{FF2B5EF4-FFF2-40B4-BE49-F238E27FC236}">
                <a16:creationId xmlns:a16="http://schemas.microsoft.com/office/drawing/2014/main" id="{B5BE35F5-49BF-EE17-0430-A7AE6C2991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6B3B352C-35EC-497E-C54E-302C26B854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8DA1D1A-3324-116D-E4FB-1567AA3E9C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1635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">
            <a:extLst>
              <a:ext uri="{FF2B5EF4-FFF2-40B4-BE49-F238E27FC236}">
                <a16:creationId xmlns:a16="http://schemas.microsoft.com/office/drawing/2014/main" id="{8E89F663-E1C1-3B18-EDBB-990FB40B66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6" name="Footer">
            <a:extLst>
              <a:ext uri="{FF2B5EF4-FFF2-40B4-BE49-F238E27FC236}">
                <a16:creationId xmlns:a16="http://schemas.microsoft.com/office/drawing/2014/main" id="{F5518A88-C138-E2E1-5E1D-2BBD8BCAC6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D3B263B-2C88-56C6-C7BB-DB710BB9F7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5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- FL Tech Pl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irplane background image" descr="Florida Tech airplane in flight over the ocean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2897396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- FL Tech Stud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tudent background image" descr="Female student in a red shirt writing on a clear dry-erase boar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2592607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Dark gray background image" descr="Dark gray abstract backgroun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1522106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Dark blue background image" descr="Dark blue abstract backgroun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5" y="-1"/>
            <a:ext cx="12180229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423318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ew Section Slide - Panther Stat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anther statue background image" descr="Panther statue in the Panther Plaza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5003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ew Section Slide - Life Sc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ife Sciences background image" descr="Olin Life Sciences building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815052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ew Section Slide - Evans Li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vans Library background image" descr="Students walking to and from Evans Library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53611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ew Section Slide - Crawf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rawford background image" descr="Students walking around the Crawford building at night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91977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4/18/2023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517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72" r:id="rId2"/>
    <p:sldLayoutId id="2147483673" r:id="rId3"/>
    <p:sldLayoutId id="2147483703" r:id="rId4"/>
    <p:sldLayoutId id="2147483704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4/18/2023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427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98" r:id="rId2"/>
    <p:sldLayoutId id="2147483699" r:id="rId3"/>
    <p:sldLayoutId id="2147483700" r:id="rId4"/>
    <p:sldLayoutId id="2147483701" r:id="rId5"/>
    <p:sldLayoutId id="214748370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Light gray background image" descr="Light gray abstract background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7B362369-2587-FEF7-019A-3846A5A9D11D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6" y="365125"/>
            <a:ext cx="100131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4346" y="1825625"/>
            <a:ext cx="100131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4346" y="6356350"/>
            <a:ext cx="1371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4/18/2023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41034" y="6356350"/>
            <a:ext cx="6110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3873" y="6356350"/>
            <a:ext cx="1371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63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8" r:id="rId3"/>
    <p:sldLayoutId id="2147483679" r:id="rId4"/>
    <p:sldLayoutId id="2147483684" r:id="rId5"/>
    <p:sldLayoutId id="2147483680" r:id="rId6"/>
    <p:sldLayoutId id="2147483681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03E72-3417-76A6-9F84-E1A8951D1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Analysis and Exploration of Satellite Orbital Relationships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F671F-7805-8FB6-74E1-3C9E72064B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Aleksander Sekowski, Charlie King</a:t>
            </a:r>
          </a:p>
          <a:p>
            <a:r>
              <a:rPr lang="en-US" dirty="0"/>
              <a:t>04/18/2023</a:t>
            </a:r>
          </a:p>
        </p:txBody>
      </p:sp>
    </p:spTree>
    <p:extLst>
      <p:ext uri="{BB962C8B-B14F-4D97-AF65-F5344CB8AC3E}">
        <p14:creationId xmlns:p14="http://schemas.microsoft.com/office/powerpoint/2010/main" val="140724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8DB0C-56BE-5846-DC72-666E72994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6DB70-B894-CA16-CE8B-B8CF98A29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345" y="1499870"/>
            <a:ext cx="10013195" cy="4351338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Dataset and main concepts</a:t>
            </a:r>
          </a:p>
          <a:p>
            <a:pPr>
              <a:lnSpc>
                <a:spcPct val="150000"/>
              </a:lnSpc>
            </a:pPr>
            <a:r>
              <a:rPr lang="en-US" dirty="0"/>
              <a:t>Current trends orbit activity</a:t>
            </a:r>
          </a:p>
          <a:p>
            <a:pPr>
              <a:lnSpc>
                <a:spcPct val="150000"/>
              </a:lnSpc>
            </a:pPr>
            <a:r>
              <a:rPr lang="en-US" dirty="0"/>
              <a:t>Segmentation of satellite market</a:t>
            </a:r>
          </a:p>
          <a:p>
            <a:pPr>
              <a:lnSpc>
                <a:spcPct val="150000"/>
              </a:lnSpc>
            </a:pPr>
            <a:r>
              <a:rPr lang="en-US" dirty="0"/>
              <a:t>Cluster analysis</a:t>
            </a:r>
          </a:p>
          <a:p>
            <a:pPr>
              <a:lnSpc>
                <a:spcPct val="150000"/>
              </a:lnSpc>
            </a:pPr>
            <a:r>
              <a:rPr lang="en-US" dirty="0"/>
              <a:t>Orbit visualization</a:t>
            </a:r>
          </a:p>
          <a:p>
            <a:pPr>
              <a:lnSpc>
                <a:spcPct val="150000"/>
              </a:lnSpc>
            </a:pPr>
            <a:r>
              <a:rPr lang="en-US" dirty="0"/>
              <a:t>Collisions and overlap</a:t>
            </a:r>
          </a:p>
          <a:p>
            <a:pPr>
              <a:lnSpc>
                <a:spcPct val="150000"/>
              </a:lnSpc>
            </a:pPr>
            <a:r>
              <a:rPr lang="en-US" dirty="0"/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2F8DFE-1757-4EDD-B15D-AC29CCD681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04/18/2023</a:t>
            </a:r>
          </a:p>
        </p:txBody>
      </p:sp>
    </p:spTree>
    <p:extLst>
      <p:ext uri="{BB962C8B-B14F-4D97-AF65-F5344CB8AC3E}">
        <p14:creationId xmlns:p14="http://schemas.microsoft.com/office/powerpoint/2010/main" val="2222480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7EC96-4554-0591-356B-6E5532A1E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2CFC-D27F-475A-0A9E-0754F5D201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EF0C03-5CBC-E793-17E9-3076286726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3BB1E6-5D9B-1EBE-4EB0-FB0BA4205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BC61E6-E30B-A031-196D-05ED58EB325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18D3ECA-BF8D-8065-518E-44D9B7EDC5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04/18/2023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BBBE21F-4B08-C4CB-1C20-24273AAEBA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9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FC2D9-4203-1C73-3F6C-8B944AC6A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F7204-9ADA-8B44-E950-3085E0B201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873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91221-BD5F-0941-8634-0A7C00D68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95FCA-E889-D503-0EE0-D62ADB5AA3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BB9131-F887-0865-7AD3-F4E299A133D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6A044A-ED3D-C259-6DB6-599E75013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04/18/2023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F7CAAF-9AC5-0BEA-1767-32AE7B46C1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226F83-6222-2BD2-5BDB-96CA46A26D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49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F8D96-6826-5B29-9DF4-C5C8D9880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9AD11D-0D26-FDE8-08C0-EDEA6F67C0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584BF-A473-A090-2B3B-687148F5F1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BC1CAE-5828-E9BD-62ED-7E9FAF2E65F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7E66F-5F04-7699-D16E-821DC4040F10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6EF8891-2C23-4D59-4094-B367A5EABE75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F8513E-3696-E518-E380-6BE56F6BC6DC}"/>
              </a:ext>
            </a:extLst>
          </p:cNvPr>
          <p:cNvSpPr>
            <a:spLocks noGrp="1"/>
          </p:cNvSpPr>
          <p:nvPr>
            <p:ph sz="half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1B80CAF-89BE-BBD3-F8AA-BCEB1AC96A3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04/18/2023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58FBC9-8FB3-A8F1-53D8-AB496AE54E1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4393A32-A3EC-A37B-D374-D7FB7027CD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299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20681_PPT_Template" id="{02E41950-0F0B-E544-967B-848ECB936DE1}" vid="{CD4AAD27-67D2-D04C-AC90-AB191B6035A6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20681_PPT_Template" id="{02E41950-0F0B-E544-967B-848ECB936DE1}" vid="{9B6EBF87-8944-D147-8C6F-4CD1554E9AE2}"/>
    </a:ext>
  </a:extLst>
</a:theme>
</file>

<file path=ppt/theme/theme3.xml><?xml version="1.0" encoding="utf-8"?>
<a:theme xmlns:a="http://schemas.openxmlformats.org/drawingml/2006/main" name="Main Content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20681_PPT_Template" id="{02E41950-0F0B-E544-967B-848ECB936DE1}" vid="{1AAD1C11-A088-FD40-B79D-B57E4032059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20220681_PPT_Template</Template>
  <TotalTime>31</TotalTime>
  <Words>38</Words>
  <Application>Microsoft Office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Impact</vt:lpstr>
      <vt:lpstr>Verdana</vt:lpstr>
      <vt:lpstr>Cover/Closing Slide</vt:lpstr>
      <vt:lpstr>Transition/Section Header Slide</vt:lpstr>
      <vt:lpstr>Main Content</vt:lpstr>
      <vt:lpstr>Analysis and Exploration of Satellite Orbital Relationships </vt:lpstr>
      <vt:lpstr>Introduction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and Exploration of Satellite Orbital Relationships </dc:title>
  <dc:creator>Sekowski, Aleksander K</dc:creator>
  <cp:lastModifiedBy>Sekowski, Aleksander K</cp:lastModifiedBy>
  <cp:revision>3</cp:revision>
  <dcterms:created xsi:type="dcterms:W3CDTF">2023-04-19T00:45:17Z</dcterms:created>
  <dcterms:modified xsi:type="dcterms:W3CDTF">2023-04-19T01:16:34Z</dcterms:modified>
</cp:coreProperties>
</file>

<file path=docProps/thumbnail.jpeg>
</file>